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2" r:id="rId5"/>
    <p:sldId id="259" r:id="rId6"/>
    <p:sldId id="261" r:id="rId7"/>
    <p:sldId id="260" r:id="rId8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1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8652E1-B4F8-48DC-8655-82685A936F5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E3DF3D4-0B0C-4A5E-8587-0125863DFEA4}">
      <dgm:prSet/>
      <dgm:spPr/>
      <dgm:t>
        <a:bodyPr/>
        <a:lstStyle/>
        <a:p>
          <a:pPr>
            <a:defRPr b="1"/>
          </a:pPr>
          <a:r>
            <a:rPr lang="en-US" dirty="0"/>
            <a:t>Bluetooth </a:t>
          </a:r>
          <a:r>
            <a:rPr lang="en-US" dirty="0" err="1"/>
            <a:t>iBeacons</a:t>
          </a:r>
          <a:endParaRPr lang="en-US" dirty="0"/>
        </a:p>
      </dgm:t>
    </dgm:pt>
    <dgm:pt modelId="{F79B96AF-F43A-4C92-B3E8-BF9AC946F08F}" type="parTrans" cxnId="{AD1AD47A-926F-4CF6-8516-CF794EABD0F0}">
      <dgm:prSet/>
      <dgm:spPr/>
      <dgm:t>
        <a:bodyPr/>
        <a:lstStyle/>
        <a:p>
          <a:endParaRPr lang="en-US"/>
        </a:p>
      </dgm:t>
    </dgm:pt>
    <dgm:pt modelId="{13D15536-6BDC-4073-BB57-AE04CDF1D061}" type="sibTrans" cxnId="{AD1AD47A-926F-4CF6-8516-CF794EABD0F0}">
      <dgm:prSet/>
      <dgm:spPr/>
      <dgm:t>
        <a:bodyPr/>
        <a:lstStyle/>
        <a:p>
          <a:endParaRPr lang="en-US"/>
        </a:p>
      </dgm:t>
    </dgm:pt>
    <dgm:pt modelId="{B44B7D74-EE99-4E57-8CB1-EA1037995188}">
      <dgm:prSet/>
      <dgm:spPr/>
      <dgm:t>
        <a:bodyPr/>
        <a:lstStyle/>
        <a:p>
          <a:r>
            <a:rPr lang="en-US"/>
            <a:t>Wegen Indoor-Genauigkeit</a:t>
          </a:r>
        </a:p>
      </dgm:t>
    </dgm:pt>
    <dgm:pt modelId="{89E08739-90F1-4AE9-BA50-0E6BC3A27B1F}" type="parTrans" cxnId="{5CA9B1A0-C147-4C13-8634-433B942F6478}">
      <dgm:prSet/>
      <dgm:spPr/>
      <dgm:t>
        <a:bodyPr/>
        <a:lstStyle/>
        <a:p>
          <a:endParaRPr lang="en-US"/>
        </a:p>
      </dgm:t>
    </dgm:pt>
    <dgm:pt modelId="{E7550E84-E26A-48D8-8CA3-D72CA4429BFB}" type="sibTrans" cxnId="{5CA9B1A0-C147-4C13-8634-433B942F6478}">
      <dgm:prSet/>
      <dgm:spPr/>
      <dgm:t>
        <a:bodyPr/>
        <a:lstStyle/>
        <a:p>
          <a:endParaRPr lang="en-US"/>
        </a:p>
      </dgm:t>
    </dgm:pt>
    <dgm:pt modelId="{B493A1D0-3645-4395-A7B4-8DBA7FE84508}">
      <dgm:prSet/>
      <dgm:spPr/>
      <dgm:t>
        <a:bodyPr/>
        <a:lstStyle/>
        <a:p>
          <a:r>
            <a:rPr lang="en-US"/>
            <a:t>Bekannte Technologie</a:t>
          </a:r>
        </a:p>
      </dgm:t>
    </dgm:pt>
    <dgm:pt modelId="{AF0019DC-E516-493C-AB18-87499BE069DA}" type="parTrans" cxnId="{4A7E2A7F-2591-42C0-8CC6-90E1586252BC}">
      <dgm:prSet/>
      <dgm:spPr/>
      <dgm:t>
        <a:bodyPr/>
        <a:lstStyle/>
        <a:p>
          <a:endParaRPr lang="en-US"/>
        </a:p>
      </dgm:t>
    </dgm:pt>
    <dgm:pt modelId="{BB9EC162-A507-4C71-8379-694FCC6C7C65}" type="sibTrans" cxnId="{4A7E2A7F-2591-42C0-8CC6-90E1586252BC}">
      <dgm:prSet/>
      <dgm:spPr/>
      <dgm:t>
        <a:bodyPr/>
        <a:lstStyle/>
        <a:p>
          <a:endParaRPr lang="en-US"/>
        </a:p>
      </dgm:t>
    </dgm:pt>
    <dgm:pt modelId="{9E61B108-84F5-4193-8C70-31799B316DB7}">
      <dgm:prSet/>
      <dgm:spPr/>
      <dgm:t>
        <a:bodyPr/>
        <a:lstStyle/>
        <a:p>
          <a:pPr>
            <a:defRPr b="1"/>
          </a:pPr>
          <a:r>
            <a:rPr lang="en-US"/>
            <a:t>Flutter</a:t>
          </a:r>
        </a:p>
      </dgm:t>
    </dgm:pt>
    <dgm:pt modelId="{45B091AC-79BD-436B-BACC-A271D11B0F08}" type="parTrans" cxnId="{5956D886-9BCA-4898-BC92-B5B25C6A5FFE}">
      <dgm:prSet/>
      <dgm:spPr/>
      <dgm:t>
        <a:bodyPr/>
        <a:lstStyle/>
        <a:p>
          <a:endParaRPr lang="en-US"/>
        </a:p>
      </dgm:t>
    </dgm:pt>
    <dgm:pt modelId="{B34BE262-DEEC-47B7-AFCA-36DB412105C7}" type="sibTrans" cxnId="{5956D886-9BCA-4898-BC92-B5B25C6A5FFE}">
      <dgm:prSet/>
      <dgm:spPr/>
      <dgm:t>
        <a:bodyPr/>
        <a:lstStyle/>
        <a:p>
          <a:endParaRPr lang="en-US"/>
        </a:p>
      </dgm:t>
    </dgm:pt>
    <dgm:pt modelId="{83BFDA22-E327-4D88-9A24-CED26F666BF9}">
      <dgm:prSet/>
      <dgm:spPr/>
      <dgm:t>
        <a:bodyPr/>
        <a:lstStyle/>
        <a:p>
          <a:r>
            <a:rPr lang="en-US"/>
            <a:t>App-Framework (Cross-Platform)</a:t>
          </a:r>
        </a:p>
      </dgm:t>
    </dgm:pt>
    <dgm:pt modelId="{D6C24A9C-396E-409E-9EF4-CB0B298D2C64}" type="parTrans" cxnId="{A6E9B3FB-D6BE-4536-87C5-F1DCCD2ADF0E}">
      <dgm:prSet/>
      <dgm:spPr/>
      <dgm:t>
        <a:bodyPr/>
        <a:lstStyle/>
        <a:p>
          <a:endParaRPr lang="en-US"/>
        </a:p>
      </dgm:t>
    </dgm:pt>
    <dgm:pt modelId="{8831DC60-6AA3-4690-8965-D6BBCD0E39E5}" type="sibTrans" cxnId="{A6E9B3FB-D6BE-4536-87C5-F1DCCD2ADF0E}">
      <dgm:prSet/>
      <dgm:spPr/>
      <dgm:t>
        <a:bodyPr/>
        <a:lstStyle/>
        <a:p>
          <a:endParaRPr lang="en-US"/>
        </a:p>
      </dgm:t>
    </dgm:pt>
    <dgm:pt modelId="{BDE78968-C83C-47ED-95CE-E7AFCEC95EF7}">
      <dgm:prSet/>
      <dgm:spPr/>
      <dgm:t>
        <a:bodyPr/>
        <a:lstStyle/>
        <a:p>
          <a:r>
            <a:rPr lang="en-US" dirty="0"/>
            <a:t>Alternative </a:t>
          </a:r>
          <a:r>
            <a:rPr lang="en-US" dirty="0" err="1"/>
            <a:t>zu</a:t>
          </a:r>
          <a:r>
            <a:rPr lang="en-US" dirty="0"/>
            <a:t> React Native</a:t>
          </a:r>
        </a:p>
      </dgm:t>
    </dgm:pt>
    <dgm:pt modelId="{72EB64C6-E7E6-4825-993D-764DDD5FFB9D}" type="parTrans" cxnId="{052F7536-40E6-433C-AE8A-79593A0CE0FD}">
      <dgm:prSet/>
      <dgm:spPr/>
      <dgm:t>
        <a:bodyPr/>
        <a:lstStyle/>
        <a:p>
          <a:endParaRPr lang="en-US"/>
        </a:p>
      </dgm:t>
    </dgm:pt>
    <dgm:pt modelId="{CEAFC3EC-4646-4FB7-A1A9-0699180BD077}" type="sibTrans" cxnId="{052F7536-40E6-433C-AE8A-79593A0CE0FD}">
      <dgm:prSet/>
      <dgm:spPr/>
      <dgm:t>
        <a:bodyPr/>
        <a:lstStyle/>
        <a:p>
          <a:endParaRPr lang="en-US"/>
        </a:p>
      </dgm:t>
    </dgm:pt>
    <dgm:pt modelId="{9B77E0C2-A133-4420-AB83-28A294C8B4A3}">
      <dgm:prSet/>
      <dgm:spPr/>
      <dgm:t>
        <a:bodyPr/>
        <a:lstStyle/>
        <a:p>
          <a:pPr>
            <a:defRPr b="1"/>
          </a:pPr>
          <a:r>
            <a:rPr lang="en-US"/>
            <a:t>Quarkus</a:t>
          </a:r>
        </a:p>
      </dgm:t>
    </dgm:pt>
    <dgm:pt modelId="{FCE745AD-0A8A-42AB-9EB5-BC8F3A9C46DB}" type="parTrans" cxnId="{830559C9-F788-42BB-AC65-BB7F6491E6E4}">
      <dgm:prSet/>
      <dgm:spPr/>
      <dgm:t>
        <a:bodyPr/>
        <a:lstStyle/>
        <a:p>
          <a:endParaRPr lang="en-US"/>
        </a:p>
      </dgm:t>
    </dgm:pt>
    <dgm:pt modelId="{95CB7F97-90AD-4708-8654-3B67FDCD6388}" type="sibTrans" cxnId="{830559C9-F788-42BB-AC65-BB7F6491E6E4}">
      <dgm:prSet/>
      <dgm:spPr/>
      <dgm:t>
        <a:bodyPr/>
        <a:lstStyle/>
        <a:p>
          <a:endParaRPr lang="en-US"/>
        </a:p>
      </dgm:t>
    </dgm:pt>
    <dgm:pt modelId="{F3065FE1-FFBE-435E-BC3F-BDAE59432BEE}">
      <dgm:prSet/>
      <dgm:spPr/>
      <dgm:t>
        <a:bodyPr/>
        <a:lstStyle/>
        <a:p>
          <a:r>
            <a:rPr lang="en-US"/>
            <a:t>REST Backend mit JWT Authentification</a:t>
          </a:r>
        </a:p>
      </dgm:t>
    </dgm:pt>
    <dgm:pt modelId="{BB345A25-218B-483E-8631-8A7D352C84D6}" type="parTrans" cxnId="{3E7723CA-ADFD-4E27-B974-ED5BCCEA1F14}">
      <dgm:prSet/>
      <dgm:spPr/>
      <dgm:t>
        <a:bodyPr/>
        <a:lstStyle/>
        <a:p>
          <a:endParaRPr lang="en-US"/>
        </a:p>
      </dgm:t>
    </dgm:pt>
    <dgm:pt modelId="{4EA3E402-8514-42B4-A77B-BEC5C683A9A5}" type="sibTrans" cxnId="{3E7723CA-ADFD-4E27-B974-ED5BCCEA1F14}">
      <dgm:prSet/>
      <dgm:spPr/>
      <dgm:t>
        <a:bodyPr/>
        <a:lstStyle/>
        <a:p>
          <a:endParaRPr lang="en-US"/>
        </a:p>
      </dgm:t>
    </dgm:pt>
    <dgm:pt modelId="{24E67459-FEC7-4A51-BA68-45AC85ADFCAD}" type="pres">
      <dgm:prSet presAssocID="{438652E1-B4F8-48DC-8655-82685A936F51}" presName="root" presStyleCnt="0">
        <dgm:presLayoutVars>
          <dgm:dir/>
          <dgm:resizeHandles val="exact"/>
        </dgm:presLayoutVars>
      </dgm:prSet>
      <dgm:spPr/>
    </dgm:pt>
    <dgm:pt modelId="{4AFE2313-D8A2-421C-AFD4-8862194624F8}" type="pres">
      <dgm:prSet presAssocID="{EE3DF3D4-0B0C-4A5E-8587-0125863DFEA4}" presName="compNode" presStyleCnt="0"/>
      <dgm:spPr/>
    </dgm:pt>
    <dgm:pt modelId="{AEC43BEB-8C1B-4951-917A-F083DBFC1CDD}" type="pres">
      <dgm:prSet presAssocID="{EE3DF3D4-0B0C-4A5E-8587-0125863DFE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6ABAF4DA-ED4A-429A-A595-0227DE6CBA81}" type="pres">
      <dgm:prSet presAssocID="{EE3DF3D4-0B0C-4A5E-8587-0125863DFEA4}" presName="iconSpace" presStyleCnt="0"/>
      <dgm:spPr/>
    </dgm:pt>
    <dgm:pt modelId="{90E46169-992A-4608-8521-62D4D317C7B8}" type="pres">
      <dgm:prSet presAssocID="{EE3DF3D4-0B0C-4A5E-8587-0125863DFEA4}" presName="parTx" presStyleLbl="revTx" presStyleIdx="0" presStyleCnt="6">
        <dgm:presLayoutVars>
          <dgm:chMax val="0"/>
          <dgm:chPref val="0"/>
        </dgm:presLayoutVars>
      </dgm:prSet>
      <dgm:spPr/>
    </dgm:pt>
    <dgm:pt modelId="{1DBB9F76-5CFF-4CAC-9B8A-C204027B5E94}" type="pres">
      <dgm:prSet presAssocID="{EE3DF3D4-0B0C-4A5E-8587-0125863DFEA4}" presName="txSpace" presStyleCnt="0"/>
      <dgm:spPr/>
    </dgm:pt>
    <dgm:pt modelId="{14C76F87-C8B3-4570-9B9F-91967DF6553B}" type="pres">
      <dgm:prSet presAssocID="{EE3DF3D4-0B0C-4A5E-8587-0125863DFEA4}" presName="desTx" presStyleLbl="revTx" presStyleIdx="1" presStyleCnt="6">
        <dgm:presLayoutVars/>
      </dgm:prSet>
      <dgm:spPr/>
    </dgm:pt>
    <dgm:pt modelId="{CDCFE895-B1A8-48F8-A065-73671C3B444A}" type="pres">
      <dgm:prSet presAssocID="{13D15536-6BDC-4073-BB57-AE04CDF1D061}" presName="sibTrans" presStyleCnt="0"/>
      <dgm:spPr/>
    </dgm:pt>
    <dgm:pt modelId="{AFB1BE4D-FBAF-4564-92A8-720047F78031}" type="pres">
      <dgm:prSet presAssocID="{9E61B108-84F5-4193-8C70-31799B316DB7}" presName="compNode" presStyleCnt="0"/>
      <dgm:spPr/>
    </dgm:pt>
    <dgm:pt modelId="{BFFF1D38-4584-4C7F-91FA-559841314B40}" type="pres">
      <dgm:prSet presAssocID="{9E61B108-84F5-4193-8C70-31799B316DB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hmetterling"/>
        </a:ext>
      </dgm:extLst>
    </dgm:pt>
    <dgm:pt modelId="{577B10E8-1D06-4428-A393-C455B5E041EE}" type="pres">
      <dgm:prSet presAssocID="{9E61B108-84F5-4193-8C70-31799B316DB7}" presName="iconSpace" presStyleCnt="0"/>
      <dgm:spPr/>
    </dgm:pt>
    <dgm:pt modelId="{F1C8BBCF-017A-4D00-9288-E6C4FE096626}" type="pres">
      <dgm:prSet presAssocID="{9E61B108-84F5-4193-8C70-31799B316DB7}" presName="parTx" presStyleLbl="revTx" presStyleIdx="2" presStyleCnt="6">
        <dgm:presLayoutVars>
          <dgm:chMax val="0"/>
          <dgm:chPref val="0"/>
        </dgm:presLayoutVars>
      </dgm:prSet>
      <dgm:spPr/>
    </dgm:pt>
    <dgm:pt modelId="{4450F0CF-F569-44C2-B6E9-132867333231}" type="pres">
      <dgm:prSet presAssocID="{9E61B108-84F5-4193-8C70-31799B316DB7}" presName="txSpace" presStyleCnt="0"/>
      <dgm:spPr/>
    </dgm:pt>
    <dgm:pt modelId="{8D7EDC2C-1E87-43C2-98D7-9F7510FA77D9}" type="pres">
      <dgm:prSet presAssocID="{9E61B108-84F5-4193-8C70-31799B316DB7}" presName="desTx" presStyleLbl="revTx" presStyleIdx="3" presStyleCnt="6">
        <dgm:presLayoutVars/>
      </dgm:prSet>
      <dgm:spPr/>
    </dgm:pt>
    <dgm:pt modelId="{30E5E01B-2A11-4C1F-8E7D-2607766DDE8B}" type="pres">
      <dgm:prSet presAssocID="{B34BE262-DEEC-47B7-AFCA-36DB412105C7}" presName="sibTrans" presStyleCnt="0"/>
      <dgm:spPr/>
    </dgm:pt>
    <dgm:pt modelId="{0F20658C-2479-4B1A-BB90-9B4A366509BE}" type="pres">
      <dgm:prSet presAssocID="{9B77E0C2-A133-4420-AB83-28A294C8B4A3}" presName="compNode" presStyleCnt="0"/>
      <dgm:spPr/>
    </dgm:pt>
    <dgm:pt modelId="{60F167F4-A051-4347-B45C-B96B13E497CA}" type="pres">
      <dgm:prSet presAssocID="{9B77E0C2-A133-4420-AB83-28A294C8B4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äkchen"/>
        </a:ext>
      </dgm:extLst>
    </dgm:pt>
    <dgm:pt modelId="{073CBB96-B391-4C0F-B752-FCB6A8E1989F}" type="pres">
      <dgm:prSet presAssocID="{9B77E0C2-A133-4420-AB83-28A294C8B4A3}" presName="iconSpace" presStyleCnt="0"/>
      <dgm:spPr/>
    </dgm:pt>
    <dgm:pt modelId="{595AC72F-7E77-4B0F-9C33-246F5B911DD6}" type="pres">
      <dgm:prSet presAssocID="{9B77E0C2-A133-4420-AB83-28A294C8B4A3}" presName="parTx" presStyleLbl="revTx" presStyleIdx="4" presStyleCnt="6">
        <dgm:presLayoutVars>
          <dgm:chMax val="0"/>
          <dgm:chPref val="0"/>
        </dgm:presLayoutVars>
      </dgm:prSet>
      <dgm:spPr/>
    </dgm:pt>
    <dgm:pt modelId="{D718F91B-AAFD-49FC-8F2C-DBE90823DD8A}" type="pres">
      <dgm:prSet presAssocID="{9B77E0C2-A133-4420-AB83-28A294C8B4A3}" presName="txSpace" presStyleCnt="0"/>
      <dgm:spPr/>
    </dgm:pt>
    <dgm:pt modelId="{939DA798-DDAA-4197-B3E0-20F36D4A994C}" type="pres">
      <dgm:prSet presAssocID="{9B77E0C2-A133-4420-AB83-28A294C8B4A3}" presName="desTx" presStyleLbl="revTx" presStyleIdx="5" presStyleCnt="6">
        <dgm:presLayoutVars/>
      </dgm:prSet>
      <dgm:spPr/>
    </dgm:pt>
  </dgm:ptLst>
  <dgm:cxnLst>
    <dgm:cxn modelId="{E801690B-60EE-4913-8616-ACF5D582AC5A}" type="presOf" srcId="{F3065FE1-FFBE-435E-BC3F-BDAE59432BEE}" destId="{939DA798-DDAA-4197-B3E0-20F36D4A994C}" srcOrd="0" destOrd="0" presId="urn:microsoft.com/office/officeart/2018/5/layout/CenteredIconLabelDescriptionList"/>
    <dgm:cxn modelId="{68E58C0E-939B-46DB-A4E4-6EAB09984C01}" type="presOf" srcId="{B493A1D0-3645-4395-A7B4-8DBA7FE84508}" destId="{14C76F87-C8B3-4570-9B9F-91967DF6553B}" srcOrd="0" destOrd="1" presId="urn:microsoft.com/office/officeart/2018/5/layout/CenteredIconLabelDescriptionList"/>
    <dgm:cxn modelId="{C57F041F-7176-47D4-81F5-A6031A10678B}" type="presOf" srcId="{B44B7D74-EE99-4E57-8CB1-EA1037995188}" destId="{14C76F87-C8B3-4570-9B9F-91967DF6553B}" srcOrd="0" destOrd="0" presId="urn:microsoft.com/office/officeart/2018/5/layout/CenteredIconLabelDescriptionList"/>
    <dgm:cxn modelId="{052F7536-40E6-433C-AE8A-79593A0CE0FD}" srcId="{9E61B108-84F5-4193-8C70-31799B316DB7}" destId="{BDE78968-C83C-47ED-95CE-E7AFCEC95EF7}" srcOrd="1" destOrd="0" parTransId="{72EB64C6-E7E6-4825-993D-764DDD5FFB9D}" sibTransId="{CEAFC3EC-4646-4FB7-A1A9-0699180BD077}"/>
    <dgm:cxn modelId="{AD1AD47A-926F-4CF6-8516-CF794EABD0F0}" srcId="{438652E1-B4F8-48DC-8655-82685A936F51}" destId="{EE3DF3D4-0B0C-4A5E-8587-0125863DFEA4}" srcOrd="0" destOrd="0" parTransId="{F79B96AF-F43A-4C92-B3E8-BF9AC946F08F}" sibTransId="{13D15536-6BDC-4073-BB57-AE04CDF1D061}"/>
    <dgm:cxn modelId="{79C4D37B-F61F-4635-B891-61E57706047D}" type="presOf" srcId="{83BFDA22-E327-4D88-9A24-CED26F666BF9}" destId="{8D7EDC2C-1E87-43C2-98D7-9F7510FA77D9}" srcOrd="0" destOrd="0" presId="urn:microsoft.com/office/officeart/2018/5/layout/CenteredIconLabelDescriptionList"/>
    <dgm:cxn modelId="{4A7E2A7F-2591-42C0-8CC6-90E1586252BC}" srcId="{EE3DF3D4-0B0C-4A5E-8587-0125863DFEA4}" destId="{B493A1D0-3645-4395-A7B4-8DBA7FE84508}" srcOrd="1" destOrd="0" parTransId="{AF0019DC-E516-493C-AB18-87499BE069DA}" sibTransId="{BB9EC162-A507-4C71-8379-694FCC6C7C65}"/>
    <dgm:cxn modelId="{5956D886-9BCA-4898-BC92-B5B25C6A5FFE}" srcId="{438652E1-B4F8-48DC-8655-82685A936F51}" destId="{9E61B108-84F5-4193-8C70-31799B316DB7}" srcOrd="1" destOrd="0" parTransId="{45B091AC-79BD-436B-BACC-A271D11B0F08}" sibTransId="{B34BE262-DEEC-47B7-AFCA-36DB412105C7}"/>
    <dgm:cxn modelId="{D988FB8E-8C3A-45F2-89BC-9AD09EA159D1}" type="presOf" srcId="{BDE78968-C83C-47ED-95CE-E7AFCEC95EF7}" destId="{8D7EDC2C-1E87-43C2-98D7-9F7510FA77D9}" srcOrd="0" destOrd="1" presId="urn:microsoft.com/office/officeart/2018/5/layout/CenteredIconLabelDescriptionList"/>
    <dgm:cxn modelId="{0943969D-6F22-4203-AF55-03E1E1E54484}" type="presOf" srcId="{EE3DF3D4-0B0C-4A5E-8587-0125863DFEA4}" destId="{90E46169-992A-4608-8521-62D4D317C7B8}" srcOrd="0" destOrd="0" presId="urn:microsoft.com/office/officeart/2018/5/layout/CenteredIconLabelDescriptionList"/>
    <dgm:cxn modelId="{5CA9B1A0-C147-4C13-8634-433B942F6478}" srcId="{EE3DF3D4-0B0C-4A5E-8587-0125863DFEA4}" destId="{B44B7D74-EE99-4E57-8CB1-EA1037995188}" srcOrd="0" destOrd="0" parTransId="{89E08739-90F1-4AE9-BA50-0E6BC3A27B1F}" sibTransId="{E7550E84-E26A-48D8-8CA3-D72CA4429BFB}"/>
    <dgm:cxn modelId="{9B8AE0A5-D0B0-4E84-9118-E2B09F025E08}" type="presOf" srcId="{9E61B108-84F5-4193-8C70-31799B316DB7}" destId="{F1C8BBCF-017A-4D00-9288-E6C4FE096626}" srcOrd="0" destOrd="0" presId="urn:microsoft.com/office/officeart/2018/5/layout/CenteredIconLabelDescriptionList"/>
    <dgm:cxn modelId="{F1BF5DC2-A980-4535-95FC-2ECC46EA9B0B}" type="presOf" srcId="{9B77E0C2-A133-4420-AB83-28A294C8B4A3}" destId="{595AC72F-7E77-4B0F-9C33-246F5B911DD6}" srcOrd="0" destOrd="0" presId="urn:microsoft.com/office/officeart/2018/5/layout/CenteredIconLabelDescriptionList"/>
    <dgm:cxn modelId="{830559C9-F788-42BB-AC65-BB7F6491E6E4}" srcId="{438652E1-B4F8-48DC-8655-82685A936F51}" destId="{9B77E0C2-A133-4420-AB83-28A294C8B4A3}" srcOrd="2" destOrd="0" parTransId="{FCE745AD-0A8A-42AB-9EB5-BC8F3A9C46DB}" sibTransId="{95CB7F97-90AD-4708-8654-3B67FDCD6388}"/>
    <dgm:cxn modelId="{3E7723CA-ADFD-4E27-B974-ED5BCCEA1F14}" srcId="{9B77E0C2-A133-4420-AB83-28A294C8B4A3}" destId="{F3065FE1-FFBE-435E-BC3F-BDAE59432BEE}" srcOrd="0" destOrd="0" parTransId="{BB345A25-218B-483E-8631-8A7D352C84D6}" sibTransId="{4EA3E402-8514-42B4-A77B-BEC5C683A9A5}"/>
    <dgm:cxn modelId="{AB6E3DEF-59CF-4610-89A6-2F3673D3F8E2}" type="presOf" srcId="{438652E1-B4F8-48DC-8655-82685A936F51}" destId="{24E67459-FEC7-4A51-BA68-45AC85ADFCAD}" srcOrd="0" destOrd="0" presId="urn:microsoft.com/office/officeart/2018/5/layout/CenteredIconLabelDescriptionList"/>
    <dgm:cxn modelId="{A6E9B3FB-D6BE-4536-87C5-F1DCCD2ADF0E}" srcId="{9E61B108-84F5-4193-8C70-31799B316DB7}" destId="{83BFDA22-E327-4D88-9A24-CED26F666BF9}" srcOrd="0" destOrd="0" parTransId="{D6C24A9C-396E-409E-9EF4-CB0B298D2C64}" sibTransId="{8831DC60-6AA3-4690-8965-D6BBCD0E39E5}"/>
    <dgm:cxn modelId="{CC163467-FA3C-4ACA-BEAF-AA0651DFEE4C}" type="presParOf" srcId="{24E67459-FEC7-4A51-BA68-45AC85ADFCAD}" destId="{4AFE2313-D8A2-421C-AFD4-8862194624F8}" srcOrd="0" destOrd="0" presId="urn:microsoft.com/office/officeart/2018/5/layout/CenteredIconLabelDescriptionList"/>
    <dgm:cxn modelId="{FED85C1A-9C89-4D77-9207-A22A995BFA70}" type="presParOf" srcId="{4AFE2313-D8A2-421C-AFD4-8862194624F8}" destId="{AEC43BEB-8C1B-4951-917A-F083DBFC1CDD}" srcOrd="0" destOrd="0" presId="urn:microsoft.com/office/officeart/2018/5/layout/CenteredIconLabelDescriptionList"/>
    <dgm:cxn modelId="{5594122E-E556-4642-AE15-12EA609ACF00}" type="presParOf" srcId="{4AFE2313-D8A2-421C-AFD4-8862194624F8}" destId="{6ABAF4DA-ED4A-429A-A595-0227DE6CBA81}" srcOrd="1" destOrd="0" presId="urn:microsoft.com/office/officeart/2018/5/layout/CenteredIconLabelDescriptionList"/>
    <dgm:cxn modelId="{FE35D50E-BCD9-40C1-AD8E-091ADEAACBA4}" type="presParOf" srcId="{4AFE2313-D8A2-421C-AFD4-8862194624F8}" destId="{90E46169-992A-4608-8521-62D4D317C7B8}" srcOrd="2" destOrd="0" presId="urn:microsoft.com/office/officeart/2018/5/layout/CenteredIconLabelDescriptionList"/>
    <dgm:cxn modelId="{BECA249D-20B4-42BD-A4BC-6FA3F829A846}" type="presParOf" srcId="{4AFE2313-D8A2-421C-AFD4-8862194624F8}" destId="{1DBB9F76-5CFF-4CAC-9B8A-C204027B5E94}" srcOrd="3" destOrd="0" presId="urn:microsoft.com/office/officeart/2018/5/layout/CenteredIconLabelDescriptionList"/>
    <dgm:cxn modelId="{F96B3DFF-972B-4330-BDA1-CB97CB51EB76}" type="presParOf" srcId="{4AFE2313-D8A2-421C-AFD4-8862194624F8}" destId="{14C76F87-C8B3-4570-9B9F-91967DF6553B}" srcOrd="4" destOrd="0" presId="urn:microsoft.com/office/officeart/2018/5/layout/CenteredIconLabelDescriptionList"/>
    <dgm:cxn modelId="{481ACE36-84DA-4277-B746-BCF335826F67}" type="presParOf" srcId="{24E67459-FEC7-4A51-BA68-45AC85ADFCAD}" destId="{CDCFE895-B1A8-48F8-A065-73671C3B444A}" srcOrd="1" destOrd="0" presId="urn:microsoft.com/office/officeart/2018/5/layout/CenteredIconLabelDescriptionList"/>
    <dgm:cxn modelId="{C3915C46-AF89-4B21-AE96-3EBE16A91615}" type="presParOf" srcId="{24E67459-FEC7-4A51-BA68-45AC85ADFCAD}" destId="{AFB1BE4D-FBAF-4564-92A8-720047F78031}" srcOrd="2" destOrd="0" presId="urn:microsoft.com/office/officeart/2018/5/layout/CenteredIconLabelDescriptionList"/>
    <dgm:cxn modelId="{84785140-7F6F-4F80-A4E2-1157AD4B6D96}" type="presParOf" srcId="{AFB1BE4D-FBAF-4564-92A8-720047F78031}" destId="{BFFF1D38-4584-4C7F-91FA-559841314B40}" srcOrd="0" destOrd="0" presId="urn:microsoft.com/office/officeart/2018/5/layout/CenteredIconLabelDescriptionList"/>
    <dgm:cxn modelId="{EEA5244F-C029-4F6C-85DF-4A9A92325F54}" type="presParOf" srcId="{AFB1BE4D-FBAF-4564-92A8-720047F78031}" destId="{577B10E8-1D06-4428-A393-C455B5E041EE}" srcOrd="1" destOrd="0" presId="urn:microsoft.com/office/officeart/2018/5/layout/CenteredIconLabelDescriptionList"/>
    <dgm:cxn modelId="{334164D1-CA80-4F28-83BE-4F7AAE26780C}" type="presParOf" srcId="{AFB1BE4D-FBAF-4564-92A8-720047F78031}" destId="{F1C8BBCF-017A-4D00-9288-E6C4FE096626}" srcOrd="2" destOrd="0" presId="urn:microsoft.com/office/officeart/2018/5/layout/CenteredIconLabelDescriptionList"/>
    <dgm:cxn modelId="{597A8248-A5A0-4823-BC7A-E5A2ACE5EA34}" type="presParOf" srcId="{AFB1BE4D-FBAF-4564-92A8-720047F78031}" destId="{4450F0CF-F569-44C2-B6E9-132867333231}" srcOrd="3" destOrd="0" presId="urn:microsoft.com/office/officeart/2018/5/layout/CenteredIconLabelDescriptionList"/>
    <dgm:cxn modelId="{89473289-A0A9-450F-9F89-4184A0086A74}" type="presParOf" srcId="{AFB1BE4D-FBAF-4564-92A8-720047F78031}" destId="{8D7EDC2C-1E87-43C2-98D7-9F7510FA77D9}" srcOrd="4" destOrd="0" presId="urn:microsoft.com/office/officeart/2018/5/layout/CenteredIconLabelDescriptionList"/>
    <dgm:cxn modelId="{5E468529-1596-47D3-9FE4-866B9D0FE733}" type="presParOf" srcId="{24E67459-FEC7-4A51-BA68-45AC85ADFCAD}" destId="{30E5E01B-2A11-4C1F-8E7D-2607766DDE8B}" srcOrd="3" destOrd="0" presId="urn:microsoft.com/office/officeart/2018/5/layout/CenteredIconLabelDescriptionList"/>
    <dgm:cxn modelId="{2CFC2E70-1EE4-47D1-B462-6706B7BD460D}" type="presParOf" srcId="{24E67459-FEC7-4A51-BA68-45AC85ADFCAD}" destId="{0F20658C-2479-4B1A-BB90-9B4A366509BE}" srcOrd="4" destOrd="0" presId="urn:microsoft.com/office/officeart/2018/5/layout/CenteredIconLabelDescriptionList"/>
    <dgm:cxn modelId="{0AC54934-E643-4066-A717-5EB0B8ECC9EC}" type="presParOf" srcId="{0F20658C-2479-4B1A-BB90-9B4A366509BE}" destId="{60F167F4-A051-4347-B45C-B96B13E497CA}" srcOrd="0" destOrd="0" presId="urn:microsoft.com/office/officeart/2018/5/layout/CenteredIconLabelDescriptionList"/>
    <dgm:cxn modelId="{10CE7867-D3CC-4E32-8B59-65F2603B66BA}" type="presParOf" srcId="{0F20658C-2479-4B1A-BB90-9B4A366509BE}" destId="{073CBB96-B391-4C0F-B752-FCB6A8E1989F}" srcOrd="1" destOrd="0" presId="urn:microsoft.com/office/officeart/2018/5/layout/CenteredIconLabelDescriptionList"/>
    <dgm:cxn modelId="{767335D2-F1C2-4C5D-945C-AC9BBAD6CD09}" type="presParOf" srcId="{0F20658C-2479-4B1A-BB90-9B4A366509BE}" destId="{595AC72F-7E77-4B0F-9C33-246F5B911DD6}" srcOrd="2" destOrd="0" presId="urn:microsoft.com/office/officeart/2018/5/layout/CenteredIconLabelDescriptionList"/>
    <dgm:cxn modelId="{9078C947-6CA7-47C3-97CD-49B0FA1B1B8D}" type="presParOf" srcId="{0F20658C-2479-4B1A-BB90-9B4A366509BE}" destId="{D718F91B-AAFD-49FC-8F2C-DBE90823DD8A}" srcOrd="3" destOrd="0" presId="urn:microsoft.com/office/officeart/2018/5/layout/CenteredIconLabelDescriptionList"/>
    <dgm:cxn modelId="{88BEB620-A728-4F08-B083-6E6C7DA3918F}" type="presParOf" srcId="{0F20658C-2479-4B1A-BB90-9B4A366509BE}" destId="{939DA798-DDAA-4197-B3E0-20F36D4A994C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C43BEB-8C1B-4951-917A-F083DBFC1CDD}">
      <dsp:nvSpPr>
        <dsp:cNvPr id="0" name=""/>
        <dsp:cNvSpPr/>
      </dsp:nvSpPr>
      <dsp:spPr>
        <a:xfrm>
          <a:off x="1020487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E46169-992A-4608-8521-62D4D317C7B8}">
      <dsp:nvSpPr>
        <dsp:cNvPr id="0" name=""/>
        <dsp:cNvSpPr/>
      </dsp:nvSpPr>
      <dsp:spPr>
        <a:xfrm>
          <a:off x="393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 dirty="0"/>
            <a:t>Bluetooth </a:t>
          </a:r>
          <a:r>
            <a:rPr lang="en-US" sz="3000" kern="1200" dirty="0" err="1"/>
            <a:t>iBeacons</a:t>
          </a:r>
          <a:endParaRPr lang="en-US" sz="3000" kern="1200" dirty="0"/>
        </a:p>
      </dsp:txBody>
      <dsp:txXfrm>
        <a:off x="393" y="2225576"/>
        <a:ext cx="3138750" cy="470812"/>
      </dsp:txXfrm>
    </dsp:sp>
    <dsp:sp modelId="{14C76F87-C8B3-4570-9B9F-91967DF6553B}">
      <dsp:nvSpPr>
        <dsp:cNvPr id="0" name=""/>
        <dsp:cNvSpPr/>
      </dsp:nvSpPr>
      <dsp:spPr>
        <a:xfrm>
          <a:off x="393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Wegen Indoor-Genauigkeit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Bekannte Technologie</a:t>
          </a:r>
        </a:p>
      </dsp:txBody>
      <dsp:txXfrm>
        <a:off x="393" y="2742281"/>
        <a:ext cx="3138750" cy="580712"/>
      </dsp:txXfrm>
    </dsp:sp>
    <dsp:sp modelId="{BFFF1D38-4584-4C7F-91FA-559841314B40}">
      <dsp:nvSpPr>
        <dsp:cNvPr id="0" name=""/>
        <dsp:cNvSpPr/>
      </dsp:nvSpPr>
      <dsp:spPr>
        <a:xfrm>
          <a:off x="4708518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8BBCF-017A-4D00-9288-E6C4FE096626}">
      <dsp:nvSpPr>
        <dsp:cNvPr id="0" name=""/>
        <dsp:cNvSpPr/>
      </dsp:nvSpPr>
      <dsp:spPr>
        <a:xfrm>
          <a:off x="3688425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Flutter</a:t>
          </a:r>
        </a:p>
      </dsp:txBody>
      <dsp:txXfrm>
        <a:off x="3688425" y="2225576"/>
        <a:ext cx="3138750" cy="470812"/>
      </dsp:txXfrm>
    </dsp:sp>
    <dsp:sp modelId="{8D7EDC2C-1E87-43C2-98D7-9F7510FA77D9}">
      <dsp:nvSpPr>
        <dsp:cNvPr id="0" name=""/>
        <dsp:cNvSpPr/>
      </dsp:nvSpPr>
      <dsp:spPr>
        <a:xfrm>
          <a:off x="3688425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App-Framework (Cross-Platform)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Alternative </a:t>
          </a:r>
          <a:r>
            <a:rPr lang="en-US" sz="1700" kern="1200" dirty="0" err="1"/>
            <a:t>zu</a:t>
          </a:r>
          <a:r>
            <a:rPr lang="en-US" sz="1700" kern="1200" dirty="0"/>
            <a:t> React Native</a:t>
          </a:r>
        </a:p>
      </dsp:txBody>
      <dsp:txXfrm>
        <a:off x="3688425" y="2742281"/>
        <a:ext cx="3138750" cy="580712"/>
      </dsp:txXfrm>
    </dsp:sp>
    <dsp:sp modelId="{60F167F4-A051-4347-B45C-B96B13E497CA}">
      <dsp:nvSpPr>
        <dsp:cNvPr id="0" name=""/>
        <dsp:cNvSpPr/>
      </dsp:nvSpPr>
      <dsp:spPr>
        <a:xfrm>
          <a:off x="8396550" y="1028343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AC72F-7E77-4B0F-9C33-246F5B911DD6}">
      <dsp:nvSpPr>
        <dsp:cNvPr id="0" name=""/>
        <dsp:cNvSpPr/>
      </dsp:nvSpPr>
      <dsp:spPr>
        <a:xfrm>
          <a:off x="7376456" y="2225576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Quarkus</a:t>
          </a:r>
        </a:p>
      </dsp:txBody>
      <dsp:txXfrm>
        <a:off x="7376456" y="2225576"/>
        <a:ext cx="3138750" cy="470812"/>
      </dsp:txXfrm>
    </dsp:sp>
    <dsp:sp modelId="{939DA798-DDAA-4197-B3E0-20F36D4A994C}">
      <dsp:nvSpPr>
        <dsp:cNvPr id="0" name=""/>
        <dsp:cNvSpPr/>
      </dsp:nvSpPr>
      <dsp:spPr>
        <a:xfrm>
          <a:off x="7376456" y="2742281"/>
          <a:ext cx="3138750" cy="5807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REST Backend mit JWT Authentification</a:t>
          </a:r>
        </a:p>
      </dsp:txBody>
      <dsp:txXfrm>
        <a:off x="7376456" y="2742281"/>
        <a:ext cx="3138750" cy="580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0DD0E5-5252-4B2B-8D6A-418A0C760F8A}" type="datetimeFigureOut">
              <a:rPr lang="en-AT" smtClean="0"/>
              <a:t>30/05/2023</a:t>
            </a:fld>
            <a:endParaRPr lang="en-AT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21C617-A481-4863-B6BB-6761CF9C0B23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291718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734E77-8592-00A2-EF8B-D321AC0C72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A383B85-6D48-F668-1664-68F53B6C7F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69BA20-01F6-FE36-52BC-39D44D273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55F66-8BEA-4EAE-BD1E-A697980F4D5C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4E6CCE-344B-1A22-656A-E4FB82844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9E4FD3-6738-9EF4-B880-7E1807AD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51929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10B05B-25D5-692F-202B-8F1BD4946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DA03E48-1ABD-D268-D4C6-CBFE6E8BF7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39EAA7-9CBA-7676-22F0-D714627A0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C515D8-5BBA-42DC-87CF-1189D5DB1528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C1D534D-E76E-0E1F-7FCB-E2737BCCF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D52925-952C-0F20-527A-7BCD8532E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05197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D2F75A45-3420-DDF8-312E-6155D78B6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08147F5-77F0-EC31-0635-1447DFF6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4188A4F-9822-F237-028D-46CCDAEDB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C368F-CFE8-424F-93A4-9AD4DBF6E9A1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245A0B-D039-64BB-244B-232C3E78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42D7C4-EBBA-45EE-EED8-785E3CE1E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3859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802B18-2FEA-736C-C4FE-E66B93198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77A8D7-EB56-4A2C-81D4-0EDB2ECF95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322693-3059-4BBB-577F-578FBE4C9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2E56-73FA-4916-B99B-12975C71F6FA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820598-D9D7-3CB6-2050-55A69879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677422-DEF4-4DB2-8375-B183F65CC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66520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9EA54B-E3CE-EE41-4153-D9CF5AF80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60D39B-29D2-A1A1-3A3A-A99DE2189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C0D1FE-9979-724B-C7DC-5121404E8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ACBCB-4F87-483D-B4D4-C67769FF4BFE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009CFC-779C-949A-6507-8B759FEC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57CF5E-5684-2D94-68AA-0DAEF493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230400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51C194-AD5E-5997-C843-C14B1DED5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695062-AF29-BC6F-0226-36C7334E81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21DDCB6-DE40-DE1A-C7DE-7E3DBC6B56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191F5F3-9EA4-D8AB-868A-5672C2AF0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72670-9C2D-4A9A-84F1-AAB0E008507B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68FBBD2-5173-3E55-326F-2DF989B30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D6305E4-8AE2-7B80-2C22-72E5ACBE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25221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3B182-0992-74CE-4863-118B04D09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65D65C-A9B7-596F-2842-4FF51B63CC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92D7056-9337-525D-CF05-CC92765BA7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F13BDCD-928C-E47E-D03B-CC860BD7FC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D5B01CF-817A-FAEE-AC21-D699A3F228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5A1C80C-63B8-D4DF-A495-9D0AAF2D9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FB097-2E39-4A74-A030-617E336F2C55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DDDAE1B-0207-20D3-E3AA-4FF1EE9C3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E7CF0A5-5B23-A29A-C2BD-7609C2ED1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8665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225ACD-9801-E2F1-6010-84CAD6040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B06A43-9E9A-C41F-1C75-E887499A2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1FC6A-FB08-4465-B1CC-55D71A8B4F96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7899179-4526-F199-F659-2140AC571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2F209FB-B7E0-3203-21F6-BE98D45B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9491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A24109-9271-2B46-876D-EC2BA1312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DD28C-4337-481F-8E7C-A43F839A145A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AAF2904-92C0-9610-7CFA-0B8B06325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30102A-7380-C1E9-5BA5-0EA1748B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79685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1EFF33-56A7-A210-04C5-F80431BD0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1876317-7913-17B2-76F7-BB94E766C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49CAED2-57C7-9814-C0B2-1E5E001F98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7F0CFEA-677B-D933-6413-AD5E4600F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93013-3892-450D-82DE-649838087652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116CBA4-38FF-EC3F-2CC4-433688719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5CEC125-5DC3-B699-0BFA-977B654D5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52093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0AE748-7649-1395-BF09-84E0EADFF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7DFAC07-A5FF-C985-375F-834869AF0E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7B7D4CC-B356-0245-8D67-32AEA146C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22954A2-63FC-D890-C444-F2F5FD230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D0976-BAD4-4AD4-A53F-729D19BB30BC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A513291-DE9A-9A2C-8A56-D6823291E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E413E7E-C320-963A-592F-55EB60EB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54129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7112E23D-DB32-6595-593E-BA3C16728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8C9457F-E302-D779-5DAD-E49A305194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046447E-6E8F-029C-B096-3BCB47C91D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8C4D1-CC3D-46E7-989C-C94079304934}" type="datetime8">
              <a:rPr lang="en-AT" smtClean="0"/>
              <a:t>30/05/2023 11:43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EF0EDE-25B2-4603-EF34-74B33B804C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4B3BA7-2D83-684E-04CB-2B3FF089C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D57546-7E3B-4453-BDD4-7E84E36B8FA5}" type="slidenum">
              <a:rPr lang="en-AT" smtClean="0"/>
              <a:t>‹Nr.›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298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hyperlink" Target="https://github.com/malthee/StoreNews.Ap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791B33F-CE76-4EF1-8227-54ED041CD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001B2DF-45EB-A3FC-3953-8E2241FDA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0750" y="557189"/>
            <a:ext cx="8629358" cy="2956233"/>
          </a:xfrm>
        </p:spPr>
        <p:txBody>
          <a:bodyPr anchor="b">
            <a:normAutofit/>
          </a:bodyPr>
          <a:lstStyle/>
          <a:p>
            <a:pPr algn="l"/>
            <a:r>
              <a:rPr lang="en-US" sz="5200" dirty="0"/>
              <a:t>Store News</a:t>
            </a:r>
            <a:endParaRPr lang="en-AT" sz="52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DB1473D-406F-60B6-8580-C59B943C81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0749" y="3728614"/>
            <a:ext cx="8629358" cy="1828121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MUS2UE </a:t>
            </a:r>
            <a:r>
              <a:rPr lang="en-US" b="1" dirty="0" err="1"/>
              <a:t>Projekt</a:t>
            </a:r>
            <a:endParaRPr lang="en-US" b="1" dirty="0"/>
          </a:p>
        </p:txBody>
      </p:sp>
      <p:pic>
        <p:nvPicPr>
          <p:cNvPr id="8" name="Grafik 7" descr="Ein Bild, das Grafiken, Screenshot, Farbigkeit, Grafikdesign enthält.&#10;&#10;Automatisch generierte Beschreibung">
            <a:extLst>
              <a:ext uri="{FF2B5EF4-FFF2-40B4-BE49-F238E27FC236}">
                <a16:creationId xmlns:a16="http://schemas.microsoft.com/office/drawing/2014/main" id="{21D337A4-F199-BEF2-A732-6456B0D32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" y="2393949"/>
            <a:ext cx="1136650" cy="113665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8A1310-6575-E43D-FFB2-3E1795CCF7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401F47-B903-418C-9D63-297B0D99CCD2}" type="datetime8">
              <a:rPr lang="en-AT"/>
              <a:pPr>
                <a:spcAft>
                  <a:spcPts val="600"/>
                </a:spcAft>
              </a:pPr>
              <a:t>30/05/2023 11:44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3DB4B29-69FA-4A33-6E30-746F59306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935452-EABE-18AA-022D-F0BD7E6B9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D57546-7E3B-4453-BDD4-7E84E36B8FA5}" type="slidenum">
              <a:rPr lang="en-AT"/>
              <a:pPr>
                <a:spcAft>
                  <a:spcPts val="600"/>
                </a:spcAft>
              </a:pPr>
              <a:t>1</a:t>
            </a:fld>
            <a:endParaRPr lang="en-AT"/>
          </a:p>
        </p:txBody>
      </p:sp>
      <p:pic>
        <p:nvPicPr>
          <p:cNvPr id="26" name="Grafik 25" descr="Ein Smartphone">
            <a:extLst>
              <a:ext uri="{FF2B5EF4-FFF2-40B4-BE49-F238E27FC236}">
                <a16:creationId xmlns:a16="http://schemas.microsoft.com/office/drawing/2014/main" id="{F12C85B7-D28D-BFDD-2C61-61BCB607B4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31344" y="268943"/>
            <a:ext cx="3146008" cy="5950883"/>
          </a:xfrm>
          <a:prstGeom prst="rect">
            <a:avLst/>
          </a:prstGeom>
        </p:spPr>
      </p:pic>
      <p:pic>
        <p:nvPicPr>
          <p:cNvPr id="10" name="Grafik 9" descr="Ein Bild, das Text, Screenshot, Werbung, Flyer enthält.&#10;&#10;Automatisch generierte Beschreibung">
            <a:extLst>
              <a:ext uri="{FF2B5EF4-FFF2-40B4-BE49-F238E27FC236}">
                <a16:creationId xmlns:a16="http://schemas.microsoft.com/office/drawing/2014/main" id="{DFF0BE70-D1B3-A58D-39AF-5B20F4D3A1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959741"/>
            <a:ext cx="2306216" cy="499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4F82D43-428D-F6F1-78F1-22F0BAFE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sz="4800" dirty="0"/>
              <a:t>Idee</a:t>
            </a:r>
            <a:endParaRPr lang="en-AT" sz="4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8459399-E74D-3700-FECC-FE848D8E4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257800" cy="3843666"/>
          </a:xfrm>
        </p:spPr>
        <p:txBody>
          <a:bodyPr>
            <a:normAutofit/>
          </a:bodyPr>
          <a:lstStyle/>
          <a:p>
            <a:r>
              <a:rPr lang="en-US" dirty="0" err="1"/>
              <a:t>Lokationsbasierende</a:t>
            </a:r>
            <a:r>
              <a:rPr lang="en-US" dirty="0"/>
              <a:t> </a:t>
            </a:r>
            <a:r>
              <a:rPr lang="en-US" dirty="0" err="1"/>
              <a:t>Benachrichtigungen</a:t>
            </a:r>
            <a:r>
              <a:rPr lang="en-US" dirty="0"/>
              <a:t> von </a:t>
            </a:r>
            <a:r>
              <a:rPr lang="en-US" dirty="0" err="1"/>
              <a:t>Geschäften</a:t>
            </a:r>
            <a:endParaRPr lang="en-US" dirty="0"/>
          </a:p>
          <a:p>
            <a:pPr lvl="1"/>
            <a:r>
              <a:rPr lang="en-US" sz="2000" dirty="0" err="1"/>
              <a:t>Angebote</a:t>
            </a:r>
            <a:r>
              <a:rPr lang="en-US" sz="2000" dirty="0"/>
              <a:t>, </a:t>
            </a:r>
            <a:r>
              <a:rPr lang="en-US" sz="2000" dirty="0" err="1"/>
              <a:t>Neuigkeiten</a:t>
            </a:r>
            <a:r>
              <a:rPr lang="en-US" sz="2000" dirty="0"/>
              <a:t>, etc.</a:t>
            </a:r>
          </a:p>
          <a:p>
            <a:r>
              <a:rPr lang="en-US" dirty="0" err="1"/>
              <a:t>Beispiele</a:t>
            </a:r>
            <a:r>
              <a:rPr lang="en-US" dirty="0"/>
              <a:t>: Plus City, </a:t>
            </a:r>
            <a:r>
              <a:rPr lang="en-US" dirty="0" err="1"/>
              <a:t>Landesstraße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190644-9042-2EB0-18E4-6D77E045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590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1122BAC-48F9-4517-AF8B-39222F33352C}" type="datetime8">
              <a:rPr lang="en-AT" smtClean="0"/>
              <a:pPr>
                <a:spcAft>
                  <a:spcPts val="600"/>
                </a:spcAft>
              </a:pPr>
              <a:t>30/05/2023 11:43</a:t>
            </a:fld>
            <a:endParaRPr lang="en-AT"/>
          </a:p>
        </p:txBody>
      </p:sp>
      <p:pic>
        <p:nvPicPr>
          <p:cNvPr id="8" name="Picture 7" descr="Bunte Umschläge">
            <a:extLst>
              <a:ext uri="{FF2B5EF4-FFF2-40B4-BE49-F238E27FC236}">
                <a16:creationId xmlns:a16="http://schemas.microsoft.com/office/drawing/2014/main" id="{1A0DB552-B22A-D836-CD36-0E11994428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16" r="20147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B6D93C-530C-38D1-AB33-3334BC165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5200" y="6356350"/>
            <a:ext cx="34290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562707-D7B2-0BF6-02A3-4E0DD4AD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D57546-7E3B-4453-BDD4-7E84E36B8FA5}" type="slidenum">
              <a:rPr lang="en-AT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AT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682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24DCAB-4ABF-38E6-56E6-AC559ED37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US" sz="5200"/>
              <a:t>Umsetzung</a:t>
            </a:r>
            <a:endParaRPr lang="en-AT" sz="520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8EFBFA-955C-A776-D0D0-A0BE203589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0692E56-73FA-4916-B99B-12975C71F6FA}" type="datetime8">
              <a:rPr lang="en-AT" smtClean="0"/>
              <a:pPr>
                <a:spcAft>
                  <a:spcPts val="600"/>
                </a:spcAft>
              </a:pPr>
              <a:t>30/05/2023 11:48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1CCAC4-F67C-8448-851A-A2C358EBC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7C799F-764B-9378-C75C-90BED8630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D57546-7E3B-4453-BDD4-7E84E36B8FA5}" type="slidenum">
              <a:rPr lang="en-AT" smtClean="0"/>
              <a:pPr>
                <a:spcAft>
                  <a:spcPts val="600"/>
                </a:spcAft>
              </a:pPr>
              <a:t>3</a:t>
            </a:fld>
            <a:endParaRPr lang="en-AT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1B99096F-44CE-86BA-C941-43EEB9D58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5898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18270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A430B3-4445-47A2-3D61-AE559EA3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2E56-73FA-4916-B99B-12975C71F6FA}" type="datetime8">
              <a:rPr lang="en-AT" smtClean="0"/>
              <a:t>30/05/2023 12:00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FECD7F-1789-C6AE-DA63-15DEA9A88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6BD122-E1C9-A38C-D785-849EC6510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4</a:t>
            </a:fld>
            <a:endParaRPr lang="en-AT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D18F7603-652B-80E2-25F8-DC1FFCB2A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1639" y="-228561"/>
            <a:ext cx="7428722" cy="6643634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B2E8DFE3-ECC6-5297-4A27-6439FE271F8C}"/>
              </a:ext>
            </a:extLst>
          </p:cNvPr>
          <p:cNvSpPr txBox="1"/>
          <p:nvPr/>
        </p:nvSpPr>
        <p:spPr>
          <a:xfrm>
            <a:off x="346204" y="501650"/>
            <a:ext cx="3727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+mj-lt"/>
              </a:rPr>
              <a:t>Datenverwertung</a:t>
            </a:r>
            <a:endParaRPr lang="en-AT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61722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166348-6E26-02B0-AA43-095D6358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Sketches</a:t>
            </a:r>
          </a:p>
        </p:txBody>
      </p:sp>
      <p:pic>
        <p:nvPicPr>
          <p:cNvPr id="8" name="Inhaltsplatzhalter 7" descr="Ein Bild, das Text, Handschrift, Zeichnung, Tinte enthält.&#10;&#10;Automatisch generierte Beschreibung">
            <a:extLst>
              <a:ext uri="{FF2B5EF4-FFF2-40B4-BE49-F238E27FC236}">
                <a16:creationId xmlns:a16="http://schemas.microsoft.com/office/drawing/2014/main" id="{8B5ABBFD-8F50-54D1-C6BF-14B9190BB7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20" y="1211640"/>
            <a:ext cx="3651348" cy="4852291"/>
          </a:xfrm>
          <a:prstGeom prst="rect">
            <a:avLst/>
          </a:prstGeom>
        </p:spPr>
      </p:pic>
      <p:pic>
        <p:nvPicPr>
          <p:cNvPr id="10" name="Grafik 9" descr="Ein Bild, das Handschrift, Schrift, Reihe, Text enthält.&#10;&#10;Automatisch generierte Beschreibung">
            <a:extLst>
              <a:ext uri="{FF2B5EF4-FFF2-40B4-BE49-F238E27FC236}">
                <a16:creationId xmlns:a16="http://schemas.microsoft.com/office/drawing/2014/main" id="{1A409F62-C522-A595-8461-9EEE4CBED5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857" y="1753431"/>
            <a:ext cx="5337811" cy="309592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F528D4-846E-586A-4EFA-979A2A042A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10692E56-73FA-4916-B99B-12975C71F6FA}" type="datetime8">
              <a:rPr lang="en-US" sz="1000"/>
              <a:pPr>
                <a:spcAft>
                  <a:spcPts val="600"/>
                </a:spcAft>
              </a:pPr>
              <a:t>5/30/2023 11:59 AM</a:t>
            </a:fld>
            <a:endParaRPr lang="en-US" sz="10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6F2944F-F9DF-CAD0-3DA4-C0130ADA9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Marcel Salvenmoser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7F9EA4-8F8E-01CC-2C49-60E6C57F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5D57546-7E3B-4453-BDD4-7E84E36B8FA5}" type="slidenum">
              <a:rPr lang="en-US" sz="1000"/>
              <a:pPr>
                <a:spcAft>
                  <a:spcPts val="600"/>
                </a:spcAft>
              </a:pPr>
              <a:t>5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33448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FD41AA-9290-82AE-F4E1-7F9086E40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92" y="1008938"/>
            <a:ext cx="3139108" cy="1333046"/>
          </a:xfrm>
        </p:spPr>
        <p:txBody>
          <a:bodyPr/>
          <a:lstStyle/>
          <a:p>
            <a:r>
              <a:rPr lang="en-US" dirty="0"/>
              <a:t>Screenshots</a:t>
            </a:r>
            <a:endParaRPr lang="en-AT" dirty="0"/>
          </a:p>
        </p:txBody>
      </p:sp>
      <p:pic>
        <p:nvPicPr>
          <p:cNvPr id="8" name="Inhaltsplatzhalter 7" descr="Ein Bild, das Text, Elektronik, Screenshot, Software enthält.&#10;&#10;Automatisch generierte Beschreibung">
            <a:extLst>
              <a:ext uri="{FF2B5EF4-FFF2-40B4-BE49-F238E27FC236}">
                <a16:creationId xmlns:a16="http://schemas.microsoft.com/office/drawing/2014/main" id="{698E5A87-0888-9681-E9E5-80BC40FB6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788" y="589837"/>
            <a:ext cx="2647898" cy="573711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6278E4-01D2-51A6-D2A5-C71353506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2E56-73FA-4916-B99B-12975C71F6FA}" type="datetime8">
              <a:rPr lang="en-AT" smtClean="0"/>
              <a:t>30/05/2023 11:56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29BD0AC-2AEB-06D4-1426-D7D9067C5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10A7DE-9021-6670-7FD8-07DB7E28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6</a:t>
            </a:fld>
            <a:endParaRPr lang="en-AT"/>
          </a:p>
        </p:txBody>
      </p:sp>
      <p:pic>
        <p:nvPicPr>
          <p:cNvPr id="10" name="Grafik 9" descr="Ein Bild, das Text, Screenshot, Website, Webseite enthält.&#10;&#10;Automatisch generierte Beschreibung">
            <a:extLst>
              <a:ext uri="{FF2B5EF4-FFF2-40B4-BE49-F238E27FC236}">
                <a16:creationId xmlns:a16="http://schemas.microsoft.com/office/drawing/2014/main" id="{B9AB1677-4427-9ED1-3FCC-8ACD1571C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692" y="604539"/>
            <a:ext cx="2647898" cy="5737112"/>
          </a:xfrm>
          <a:prstGeom prst="rect">
            <a:avLst/>
          </a:prstGeom>
        </p:spPr>
      </p:pic>
      <p:pic>
        <p:nvPicPr>
          <p:cNvPr id="12" name="Grafik 11" descr="Ein Bild, das Text, Kleidung, Shirt, Screenshot enthält.&#10;&#10;Automatisch generierte Beschreibung">
            <a:extLst>
              <a:ext uri="{FF2B5EF4-FFF2-40B4-BE49-F238E27FC236}">
                <a16:creationId xmlns:a16="http://schemas.microsoft.com/office/drawing/2014/main" id="{A8BA5640-2D92-5DAB-66F7-09C48220B5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596" y="589837"/>
            <a:ext cx="2665404" cy="577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55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2EE727-D231-B454-2EF5-3E83B1F97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 (</a:t>
            </a:r>
            <a:r>
              <a:rPr lang="en-US" dirty="0" err="1"/>
              <a:t>bzw</a:t>
            </a:r>
            <a:r>
              <a:rPr lang="en-US" dirty="0"/>
              <a:t>. Video)</a:t>
            </a:r>
            <a:endParaRPr lang="en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853177A-04D7-B0B5-706F-D8A1CD77A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hlinkClick r:id="rId4"/>
              </a:rPr>
              <a:t>https://github.com/malthee/StoreNews.App</a:t>
            </a:r>
            <a:endParaRPr lang="en-US" sz="2400" dirty="0"/>
          </a:p>
          <a:p>
            <a:endParaRPr lang="en-US" sz="2400" dirty="0"/>
          </a:p>
          <a:p>
            <a:endParaRPr lang="en-AT" sz="24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AC1C61-12F2-A023-39D0-1967FB302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92E56-73FA-4916-B99B-12975C71F6FA}" type="datetime8">
              <a:rPr lang="en-AT" smtClean="0"/>
              <a:t>30/05/2023 11:55</a:t>
            </a:fld>
            <a:endParaRPr lang="en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B61FB4-C8FF-E797-BDB6-B5CCB8BCE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Marcel Salvenmoser</a:t>
            </a:r>
            <a:endParaRPr lang="en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6BDA0B2-1976-26E1-A0C1-7E5E991A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57546-7E3B-4453-BDD4-7E84E36B8FA5}" type="slidenum">
              <a:rPr lang="en-AT" smtClean="0"/>
              <a:t>7</a:t>
            </a:fld>
            <a:endParaRPr lang="en-AT"/>
          </a:p>
        </p:txBody>
      </p:sp>
      <p:pic>
        <p:nvPicPr>
          <p:cNvPr id="7" name="StoreNews-WalkThrough">
            <a:hlinkClick r:id="" action="ppaction://media"/>
            <a:extLst>
              <a:ext uri="{FF2B5EF4-FFF2-40B4-BE49-F238E27FC236}">
                <a16:creationId xmlns:a16="http://schemas.microsoft.com/office/drawing/2014/main" id="{A5537EA6-13B2-59E3-43DA-E360FCC129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53942" y="-22635"/>
            <a:ext cx="3883089" cy="690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9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</Words>
  <Application>Microsoft Office PowerPoint</Application>
  <PresentationFormat>Breitbild</PresentationFormat>
  <Paragraphs>41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</vt:lpstr>
      <vt:lpstr>Store News</vt:lpstr>
      <vt:lpstr>Idee</vt:lpstr>
      <vt:lpstr>Umsetzung</vt:lpstr>
      <vt:lpstr>PowerPoint-Präsentation</vt:lpstr>
      <vt:lpstr>Sketches</vt:lpstr>
      <vt:lpstr>Screenshots</vt:lpstr>
      <vt:lpstr>Live Demo (bzw. Video)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Store News</dc:title>
  <dc:creator>Salvenmoser Marcel - s2210454019</dc:creator>
  <cp:lastModifiedBy>Salvenmoser Marcel - s2210454019</cp:lastModifiedBy>
  <cp:revision>7</cp:revision>
  <dcterms:created xsi:type="dcterms:W3CDTF">2023-05-30T09:41:44Z</dcterms:created>
  <dcterms:modified xsi:type="dcterms:W3CDTF">2023-05-30T10:47:17Z</dcterms:modified>
</cp:coreProperties>
</file>